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5" r:id="rId2"/>
    <p:sldId id="276" r:id="rId3"/>
    <p:sldId id="279" r:id="rId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servin:tmp:ipv6:Script:output:stats-metrica15-annual.tx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servin:tmp:ipv6:Script:output:stats-metrica15-annual.tx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servin:Downloads:O3ExportXL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'stats-metrica15-annual.txt'!$B$1</c:f>
              <c:strCache>
                <c:ptCount val="1"/>
                <c:pt idx="0">
                  <c:v>Alloc LAC</c:v>
                </c:pt>
              </c:strCache>
            </c:strRef>
          </c:tx>
          <c:cat>
            <c:numRef>
              <c:f>'stats-metrica15-annual.txt'!$A$2:$A$66</c:f>
              <c:numCache>
                <c:formatCode>m/d/yy</c:formatCode>
                <c:ptCount val="65"/>
                <c:pt idx="0">
                  <c:v>38353.0</c:v>
                </c:pt>
                <c:pt idx="1">
                  <c:v>38384.0</c:v>
                </c:pt>
                <c:pt idx="2">
                  <c:v>38412.0</c:v>
                </c:pt>
                <c:pt idx="3">
                  <c:v>38443.0</c:v>
                </c:pt>
                <c:pt idx="4">
                  <c:v>38473.0</c:v>
                </c:pt>
                <c:pt idx="5">
                  <c:v>38504.0</c:v>
                </c:pt>
                <c:pt idx="6">
                  <c:v>38534.0</c:v>
                </c:pt>
                <c:pt idx="7">
                  <c:v>38565.0</c:v>
                </c:pt>
                <c:pt idx="8">
                  <c:v>38596.0</c:v>
                </c:pt>
                <c:pt idx="9">
                  <c:v>38626.0</c:v>
                </c:pt>
                <c:pt idx="10">
                  <c:v>38657.0</c:v>
                </c:pt>
                <c:pt idx="11">
                  <c:v>38687.0</c:v>
                </c:pt>
                <c:pt idx="12">
                  <c:v>38718.0</c:v>
                </c:pt>
                <c:pt idx="13">
                  <c:v>38749.0</c:v>
                </c:pt>
                <c:pt idx="14">
                  <c:v>38777.0</c:v>
                </c:pt>
                <c:pt idx="15">
                  <c:v>38808.0</c:v>
                </c:pt>
                <c:pt idx="16">
                  <c:v>38838.0</c:v>
                </c:pt>
                <c:pt idx="17">
                  <c:v>38869.0</c:v>
                </c:pt>
                <c:pt idx="18">
                  <c:v>38899.0</c:v>
                </c:pt>
                <c:pt idx="19">
                  <c:v>38930.0</c:v>
                </c:pt>
                <c:pt idx="20">
                  <c:v>38961.0</c:v>
                </c:pt>
                <c:pt idx="21">
                  <c:v>38991.0</c:v>
                </c:pt>
                <c:pt idx="22">
                  <c:v>39022.0</c:v>
                </c:pt>
                <c:pt idx="23">
                  <c:v>39052.0</c:v>
                </c:pt>
                <c:pt idx="24">
                  <c:v>39083.0</c:v>
                </c:pt>
                <c:pt idx="25">
                  <c:v>39114.0</c:v>
                </c:pt>
                <c:pt idx="26">
                  <c:v>39173.0</c:v>
                </c:pt>
                <c:pt idx="27">
                  <c:v>39203.0</c:v>
                </c:pt>
                <c:pt idx="28">
                  <c:v>39234.0</c:v>
                </c:pt>
                <c:pt idx="29">
                  <c:v>39264.0</c:v>
                </c:pt>
                <c:pt idx="30">
                  <c:v>39295.0</c:v>
                </c:pt>
                <c:pt idx="31">
                  <c:v>39326.0</c:v>
                </c:pt>
                <c:pt idx="32">
                  <c:v>39356.0</c:v>
                </c:pt>
                <c:pt idx="33">
                  <c:v>39387.0</c:v>
                </c:pt>
                <c:pt idx="34">
                  <c:v>39417.0</c:v>
                </c:pt>
                <c:pt idx="35">
                  <c:v>39448.0</c:v>
                </c:pt>
                <c:pt idx="36">
                  <c:v>39479.0</c:v>
                </c:pt>
                <c:pt idx="37">
                  <c:v>39508.0</c:v>
                </c:pt>
                <c:pt idx="38">
                  <c:v>39539.0</c:v>
                </c:pt>
                <c:pt idx="39">
                  <c:v>39569.0</c:v>
                </c:pt>
                <c:pt idx="40">
                  <c:v>39600.0</c:v>
                </c:pt>
                <c:pt idx="41">
                  <c:v>39630.0</c:v>
                </c:pt>
                <c:pt idx="42">
                  <c:v>39661.0</c:v>
                </c:pt>
                <c:pt idx="43">
                  <c:v>39692.0</c:v>
                </c:pt>
                <c:pt idx="44">
                  <c:v>39692.0</c:v>
                </c:pt>
                <c:pt idx="45">
                  <c:v>39692.0</c:v>
                </c:pt>
                <c:pt idx="46">
                  <c:v>39722.0</c:v>
                </c:pt>
                <c:pt idx="47">
                  <c:v>39783.0</c:v>
                </c:pt>
                <c:pt idx="48">
                  <c:v>39814.0</c:v>
                </c:pt>
                <c:pt idx="49">
                  <c:v>39845.0</c:v>
                </c:pt>
                <c:pt idx="50">
                  <c:v>39873.0</c:v>
                </c:pt>
                <c:pt idx="51">
                  <c:v>40057.0</c:v>
                </c:pt>
                <c:pt idx="52">
                  <c:v>40087.0</c:v>
                </c:pt>
                <c:pt idx="53">
                  <c:v>40148.0</c:v>
                </c:pt>
                <c:pt idx="54">
                  <c:v>40179.0</c:v>
                </c:pt>
                <c:pt idx="55">
                  <c:v>40210.0</c:v>
                </c:pt>
                <c:pt idx="56">
                  <c:v>40238.0</c:v>
                </c:pt>
                <c:pt idx="57">
                  <c:v>40269.0</c:v>
                </c:pt>
                <c:pt idx="58">
                  <c:v>40299.0</c:v>
                </c:pt>
                <c:pt idx="59">
                  <c:v>40330.0</c:v>
                </c:pt>
                <c:pt idx="60">
                  <c:v>40360.0</c:v>
                </c:pt>
                <c:pt idx="61">
                  <c:v>40391.0</c:v>
                </c:pt>
                <c:pt idx="62">
                  <c:v>40422.0</c:v>
                </c:pt>
                <c:pt idx="63">
                  <c:v>40452.0</c:v>
                </c:pt>
                <c:pt idx="64">
                  <c:v>40483.0</c:v>
                </c:pt>
              </c:numCache>
            </c:numRef>
          </c:cat>
          <c:val>
            <c:numRef>
              <c:f>'stats-metrica15-annual.txt'!$B$2:$B$66</c:f>
              <c:numCache>
                <c:formatCode>General</c:formatCode>
                <c:ptCount val="65"/>
                <c:pt idx="0">
                  <c:v>15.0</c:v>
                </c:pt>
                <c:pt idx="1">
                  <c:v>15.0</c:v>
                </c:pt>
                <c:pt idx="2">
                  <c:v>15.0</c:v>
                </c:pt>
                <c:pt idx="3">
                  <c:v>15.0</c:v>
                </c:pt>
                <c:pt idx="4">
                  <c:v>17.0</c:v>
                </c:pt>
                <c:pt idx="5">
                  <c:v>18.0</c:v>
                </c:pt>
                <c:pt idx="6">
                  <c:v>20.0</c:v>
                </c:pt>
                <c:pt idx="7">
                  <c:v>31.0</c:v>
                </c:pt>
                <c:pt idx="8">
                  <c:v>33.0</c:v>
                </c:pt>
                <c:pt idx="9">
                  <c:v>37.0</c:v>
                </c:pt>
                <c:pt idx="10">
                  <c:v>40.0</c:v>
                </c:pt>
                <c:pt idx="11">
                  <c:v>45.0</c:v>
                </c:pt>
                <c:pt idx="12">
                  <c:v>45.0</c:v>
                </c:pt>
                <c:pt idx="13">
                  <c:v>45.0</c:v>
                </c:pt>
                <c:pt idx="14">
                  <c:v>45.0</c:v>
                </c:pt>
                <c:pt idx="15">
                  <c:v>54.0</c:v>
                </c:pt>
                <c:pt idx="16">
                  <c:v>54.0</c:v>
                </c:pt>
                <c:pt idx="17">
                  <c:v>54.0</c:v>
                </c:pt>
                <c:pt idx="18">
                  <c:v>54.0</c:v>
                </c:pt>
                <c:pt idx="19">
                  <c:v>54.0</c:v>
                </c:pt>
                <c:pt idx="20">
                  <c:v>54.0</c:v>
                </c:pt>
                <c:pt idx="21">
                  <c:v>66.0</c:v>
                </c:pt>
                <c:pt idx="22">
                  <c:v>69.0</c:v>
                </c:pt>
                <c:pt idx="23">
                  <c:v>70.0</c:v>
                </c:pt>
                <c:pt idx="24">
                  <c:v>70.0</c:v>
                </c:pt>
                <c:pt idx="25">
                  <c:v>73.0</c:v>
                </c:pt>
                <c:pt idx="26">
                  <c:v>75.0</c:v>
                </c:pt>
                <c:pt idx="27">
                  <c:v>77.0</c:v>
                </c:pt>
                <c:pt idx="28">
                  <c:v>78.0</c:v>
                </c:pt>
                <c:pt idx="29">
                  <c:v>82.0</c:v>
                </c:pt>
                <c:pt idx="30">
                  <c:v>82.0</c:v>
                </c:pt>
                <c:pt idx="31">
                  <c:v>86.0</c:v>
                </c:pt>
                <c:pt idx="32">
                  <c:v>88.0</c:v>
                </c:pt>
                <c:pt idx="33">
                  <c:v>90.0</c:v>
                </c:pt>
                <c:pt idx="34">
                  <c:v>92.0</c:v>
                </c:pt>
                <c:pt idx="35">
                  <c:v>96.0</c:v>
                </c:pt>
                <c:pt idx="36">
                  <c:v>99.0</c:v>
                </c:pt>
                <c:pt idx="37">
                  <c:v>98.0</c:v>
                </c:pt>
                <c:pt idx="38">
                  <c:v>98.0</c:v>
                </c:pt>
                <c:pt idx="39">
                  <c:v>99.0</c:v>
                </c:pt>
                <c:pt idx="40">
                  <c:v>108.0</c:v>
                </c:pt>
                <c:pt idx="41">
                  <c:v>117.0</c:v>
                </c:pt>
                <c:pt idx="42">
                  <c:v>119.0</c:v>
                </c:pt>
                <c:pt idx="43">
                  <c:v>125.0</c:v>
                </c:pt>
                <c:pt idx="44">
                  <c:v>125.0</c:v>
                </c:pt>
                <c:pt idx="45">
                  <c:v>125.0</c:v>
                </c:pt>
                <c:pt idx="46">
                  <c:v>134.0</c:v>
                </c:pt>
                <c:pt idx="47">
                  <c:v>141.0</c:v>
                </c:pt>
                <c:pt idx="48">
                  <c:v>143.0</c:v>
                </c:pt>
                <c:pt idx="49">
                  <c:v>150.0</c:v>
                </c:pt>
                <c:pt idx="50">
                  <c:v>155.0</c:v>
                </c:pt>
                <c:pt idx="51">
                  <c:v>195.0</c:v>
                </c:pt>
                <c:pt idx="52">
                  <c:v>204.0</c:v>
                </c:pt>
                <c:pt idx="53">
                  <c:v>230.0</c:v>
                </c:pt>
                <c:pt idx="54">
                  <c:v>241.0</c:v>
                </c:pt>
                <c:pt idx="55">
                  <c:v>250.0</c:v>
                </c:pt>
                <c:pt idx="56">
                  <c:v>258.0</c:v>
                </c:pt>
                <c:pt idx="57">
                  <c:v>272.0</c:v>
                </c:pt>
                <c:pt idx="58">
                  <c:v>282.0</c:v>
                </c:pt>
                <c:pt idx="59">
                  <c:v>296.0</c:v>
                </c:pt>
                <c:pt idx="60">
                  <c:v>302.0</c:v>
                </c:pt>
                <c:pt idx="61">
                  <c:v>299.0</c:v>
                </c:pt>
                <c:pt idx="62">
                  <c:v>332.0</c:v>
                </c:pt>
                <c:pt idx="63">
                  <c:v>356.0</c:v>
                </c:pt>
                <c:pt idx="64">
                  <c:v>381.0</c:v>
                </c:pt>
              </c:numCache>
            </c:numRef>
          </c:val>
        </c:ser>
        <c:ser>
          <c:idx val="1"/>
          <c:order val="1"/>
          <c:tx>
            <c:strRef>
              <c:f>'stats-metrica15-annual.txt'!$C$1</c:f>
              <c:strCache>
                <c:ptCount val="1"/>
                <c:pt idx="0">
                  <c:v>Route LAC</c:v>
                </c:pt>
              </c:strCache>
            </c:strRef>
          </c:tx>
          <c:cat>
            <c:numRef>
              <c:f>'stats-metrica15-annual.txt'!$A$2:$A$66</c:f>
              <c:numCache>
                <c:formatCode>m/d/yy</c:formatCode>
                <c:ptCount val="65"/>
                <c:pt idx="0">
                  <c:v>38353.0</c:v>
                </c:pt>
                <c:pt idx="1">
                  <c:v>38384.0</c:v>
                </c:pt>
                <c:pt idx="2">
                  <c:v>38412.0</c:v>
                </c:pt>
                <c:pt idx="3">
                  <c:v>38443.0</c:v>
                </c:pt>
                <c:pt idx="4">
                  <c:v>38473.0</c:v>
                </c:pt>
                <c:pt idx="5">
                  <c:v>38504.0</c:v>
                </c:pt>
                <c:pt idx="6">
                  <c:v>38534.0</c:v>
                </c:pt>
                <c:pt idx="7">
                  <c:v>38565.0</c:v>
                </c:pt>
                <c:pt idx="8">
                  <c:v>38596.0</c:v>
                </c:pt>
                <c:pt idx="9">
                  <c:v>38626.0</c:v>
                </c:pt>
                <c:pt idx="10">
                  <c:v>38657.0</c:v>
                </c:pt>
                <c:pt idx="11">
                  <c:v>38687.0</c:v>
                </c:pt>
                <c:pt idx="12">
                  <c:v>38718.0</c:v>
                </c:pt>
                <c:pt idx="13">
                  <c:v>38749.0</c:v>
                </c:pt>
                <c:pt idx="14">
                  <c:v>38777.0</c:v>
                </c:pt>
                <c:pt idx="15">
                  <c:v>38808.0</c:v>
                </c:pt>
                <c:pt idx="16">
                  <c:v>38838.0</c:v>
                </c:pt>
                <c:pt idx="17">
                  <c:v>38869.0</c:v>
                </c:pt>
                <c:pt idx="18">
                  <c:v>38899.0</c:v>
                </c:pt>
                <c:pt idx="19">
                  <c:v>38930.0</c:v>
                </c:pt>
                <c:pt idx="20">
                  <c:v>38961.0</c:v>
                </c:pt>
                <c:pt idx="21">
                  <c:v>38991.0</c:v>
                </c:pt>
                <c:pt idx="22">
                  <c:v>39022.0</c:v>
                </c:pt>
                <c:pt idx="23">
                  <c:v>39052.0</c:v>
                </c:pt>
                <c:pt idx="24">
                  <c:v>39083.0</c:v>
                </c:pt>
                <c:pt idx="25">
                  <c:v>39114.0</c:v>
                </c:pt>
                <c:pt idx="26">
                  <c:v>39173.0</c:v>
                </c:pt>
                <c:pt idx="27">
                  <c:v>39203.0</c:v>
                </c:pt>
                <c:pt idx="28">
                  <c:v>39234.0</c:v>
                </c:pt>
                <c:pt idx="29">
                  <c:v>39264.0</c:v>
                </c:pt>
                <c:pt idx="30">
                  <c:v>39295.0</c:v>
                </c:pt>
                <c:pt idx="31">
                  <c:v>39326.0</c:v>
                </c:pt>
                <c:pt idx="32">
                  <c:v>39356.0</c:v>
                </c:pt>
                <c:pt idx="33">
                  <c:v>39387.0</c:v>
                </c:pt>
                <c:pt idx="34">
                  <c:v>39417.0</c:v>
                </c:pt>
                <c:pt idx="35">
                  <c:v>39448.0</c:v>
                </c:pt>
                <c:pt idx="36">
                  <c:v>39479.0</c:v>
                </c:pt>
                <c:pt idx="37">
                  <c:v>39508.0</c:v>
                </c:pt>
                <c:pt idx="38">
                  <c:v>39539.0</c:v>
                </c:pt>
                <c:pt idx="39">
                  <c:v>39569.0</c:v>
                </c:pt>
                <c:pt idx="40">
                  <c:v>39600.0</c:v>
                </c:pt>
                <c:pt idx="41">
                  <c:v>39630.0</c:v>
                </c:pt>
                <c:pt idx="42">
                  <c:v>39661.0</c:v>
                </c:pt>
                <c:pt idx="43">
                  <c:v>39692.0</c:v>
                </c:pt>
                <c:pt idx="44">
                  <c:v>39692.0</c:v>
                </c:pt>
                <c:pt idx="45">
                  <c:v>39692.0</c:v>
                </c:pt>
                <c:pt idx="46">
                  <c:v>39722.0</c:v>
                </c:pt>
                <c:pt idx="47">
                  <c:v>39783.0</c:v>
                </c:pt>
                <c:pt idx="48">
                  <c:v>39814.0</c:v>
                </c:pt>
                <c:pt idx="49">
                  <c:v>39845.0</c:v>
                </c:pt>
                <c:pt idx="50">
                  <c:v>39873.0</c:v>
                </c:pt>
                <c:pt idx="51">
                  <c:v>40057.0</c:v>
                </c:pt>
                <c:pt idx="52">
                  <c:v>40087.0</c:v>
                </c:pt>
                <c:pt idx="53">
                  <c:v>40148.0</c:v>
                </c:pt>
                <c:pt idx="54">
                  <c:v>40179.0</c:v>
                </c:pt>
                <c:pt idx="55">
                  <c:v>40210.0</c:v>
                </c:pt>
                <c:pt idx="56">
                  <c:v>40238.0</c:v>
                </c:pt>
                <c:pt idx="57">
                  <c:v>40269.0</c:v>
                </c:pt>
                <c:pt idx="58">
                  <c:v>40299.0</c:v>
                </c:pt>
                <c:pt idx="59">
                  <c:v>40330.0</c:v>
                </c:pt>
                <c:pt idx="60">
                  <c:v>40360.0</c:v>
                </c:pt>
                <c:pt idx="61">
                  <c:v>40391.0</c:v>
                </c:pt>
                <c:pt idx="62">
                  <c:v>40422.0</c:v>
                </c:pt>
                <c:pt idx="63">
                  <c:v>40452.0</c:v>
                </c:pt>
                <c:pt idx="64">
                  <c:v>40483.0</c:v>
                </c:pt>
              </c:numCache>
            </c:numRef>
          </c:cat>
          <c:val>
            <c:numRef>
              <c:f>'stats-metrica15-annual.txt'!$C$2:$C$66</c:f>
              <c:numCache>
                <c:formatCode>General</c:formatCode>
                <c:ptCount val="65"/>
                <c:pt idx="0">
                  <c:v>8.0</c:v>
                </c:pt>
                <c:pt idx="1">
                  <c:v>6.0</c:v>
                </c:pt>
                <c:pt idx="2">
                  <c:v>8.0</c:v>
                </c:pt>
                <c:pt idx="3">
                  <c:v>8.0</c:v>
                </c:pt>
                <c:pt idx="4">
                  <c:v>8.0</c:v>
                </c:pt>
                <c:pt idx="5">
                  <c:v>8.0</c:v>
                </c:pt>
                <c:pt idx="6">
                  <c:v>6.0</c:v>
                </c:pt>
                <c:pt idx="7">
                  <c:v>7.0</c:v>
                </c:pt>
                <c:pt idx="8">
                  <c:v>13.0</c:v>
                </c:pt>
                <c:pt idx="9">
                  <c:v>15.0</c:v>
                </c:pt>
                <c:pt idx="10">
                  <c:v>18.0</c:v>
                </c:pt>
                <c:pt idx="11">
                  <c:v>19.0</c:v>
                </c:pt>
                <c:pt idx="12">
                  <c:v>19.0</c:v>
                </c:pt>
                <c:pt idx="13">
                  <c:v>19.0</c:v>
                </c:pt>
                <c:pt idx="14">
                  <c:v>19.0</c:v>
                </c:pt>
                <c:pt idx="15">
                  <c:v>23.0</c:v>
                </c:pt>
                <c:pt idx="16">
                  <c:v>23.0</c:v>
                </c:pt>
                <c:pt idx="17">
                  <c:v>23.0</c:v>
                </c:pt>
                <c:pt idx="18">
                  <c:v>23.0</c:v>
                </c:pt>
                <c:pt idx="19">
                  <c:v>23.0</c:v>
                </c:pt>
                <c:pt idx="20">
                  <c:v>23.0</c:v>
                </c:pt>
                <c:pt idx="21">
                  <c:v>23.0</c:v>
                </c:pt>
                <c:pt idx="22">
                  <c:v>26.0</c:v>
                </c:pt>
                <c:pt idx="23">
                  <c:v>25.0</c:v>
                </c:pt>
                <c:pt idx="24">
                  <c:v>23.0</c:v>
                </c:pt>
                <c:pt idx="25">
                  <c:v>23.0</c:v>
                </c:pt>
                <c:pt idx="26">
                  <c:v>26.0</c:v>
                </c:pt>
                <c:pt idx="27">
                  <c:v>27.0</c:v>
                </c:pt>
                <c:pt idx="28">
                  <c:v>27.0</c:v>
                </c:pt>
                <c:pt idx="29">
                  <c:v>28.0</c:v>
                </c:pt>
                <c:pt idx="30">
                  <c:v>29.0</c:v>
                </c:pt>
                <c:pt idx="31">
                  <c:v>30.0</c:v>
                </c:pt>
                <c:pt idx="32">
                  <c:v>31.0</c:v>
                </c:pt>
                <c:pt idx="33">
                  <c:v>33.0</c:v>
                </c:pt>
                <c:pt idx="34">
                  <c:v>35.0</c:v>
                </c:pt>
                <c:pt idx="35">
                  <c:v>36.0</c:v>
                </c:pt>
                <c:pt idx="36">
                  <c:v>35.0</c:v>
                </c:pt>
                <c:pt idx="37">
                  <c:v>37.0</c:v>
                </c:pt>
                <c:pt idx="38">
                  <c:v>37.0</c:v>
                </c:pt>
                <c:pt idx="39">
                  <c:v>39.0</c:v>
                </c:pt>
                <c:pt idx="40">
                  <c:v>42.0</c:v>
                </c:pt>
                <c:pt idx="41">
                  <c:v>42.0</c:v>
                </c:pt>
                <c:pt idx="42">
                  <c:v>42.0</c:v>
                </c:pt>
                <c:pt idx="43">
                  <c:v>38.0</c:v>
                </c:pt>
                <c:pt idx="44">
                  <c:v>38.0</c:v>
                </c:pt>
                <c:pt idx="45">
                  <c:v>38.0</c:v>
                </c:pt>
                <c:pt idx="46">
                  <c:v>38.0</c:v>
                </c:pt>
                <c:pt idx="47">
                  <c:v>48.0</c:v>
                </c:pt>
                <c:pt idx="48">
                  <c:v>49.0</c:v>
                </c:pt>
                <c:pt idx="49">
                  <c:v>48.0</c:v>
                </c:pt>
                <c:pt idx="50">
                  <c:v>51.0</c:v>
                </c:pt>
                <c:pt idx="51">
                  <c:v>55.0</c:v>
                </c:pt>
                <c:pt idx="52">
                  <c:v>61.0</c:v>
                </c:pt>
                <c:pt idx="53">
                  <c:v>63.0</c:v>
                </c:pt>
                <c:pt idx="54">
                  <c:v>66.0</c:v>
                </c:pt>
                <c:pt idx="55">
                  <c:v>72.0</c:v>
                </c:pt>
                <c:pt idx="56">
                  <c:v>76.0</c:v>
                </c:pt>
                <c:pt idx="57">
                  <c:v>67.0</c:v>
                </c:pt>
                <c:pt idx="58">
                  <c:v>88.0</c:v>
                </c:pt>
                <c:pt idx="59">
                  <c:v>93.0</c:v>
                </c:pt>
                <c:pt idx="60">
                  <c:v>94.0</c:v>
                </c:pt>
                <c:pt idx="61">
                  <c:v>94.0</c:v>
                </c:pt>
                <c:pt idx="62">
                  <c:v>94.0</c:v>
                </c:pt>
                <c:pt idx="63">
                  <c:v>98.0</c:v>
                </c:pt>
                <c:pt idx="64">
                  <c:v>106.0</c:v>
                </c:pt>
              </c:numCache>
            </c:numRef>
          </c:val>
        </c:ser>
        <c:ser>
          <c:idx val="2"/>
          <c:order val="2"/>
          <c:tx>
            <c:strRef>
              <c:f>'stats-metrica15-annual.txt'!$D$1</c:f>
              <c:strCache>
                <c:ptCount val="1"/>
                <c:pt idx="0">
                  <c:v>Alloc CO</c:v>
                </c:pt>
              </c:strCache>
            </c:strRef>
          </c:tx>
          <c:cat>
            <c:numRef>
              <c:f>'stats-metrica15-annual.txt'!$A$2:$A$66</c:f>
              <c:numCache>
                <c:formatCode>m/d/yy</c:formatCode>
                <c:ptCount val="65"/>
                <c:pt idx="0">
                  <c:v>38353.0</c:v>
                </c:pt>
                <c:pt idx="1">
                  <c:v>38384.0</c:v>
                </c:pt>
                <c:pt idx="2">
                  <c:v>38412.0</c:v>
                </c:pt>
                <c:pt idx="3">
                  <c:v>38443.0</c:v>
                </c:pt>
                <c:pt idx="4">
                  <c:v>38473.0</c:v>
                </c:pt>
                <c:pt idx="5">
                  <c:v>38504.0</c:v>
                </c:pt>
                <c:pt idx="6">
                  <c:v>38534.0</c:v>
                </c:pt>
                <c:pt idx="7">
                  <c:v>38565.0</c:v>
                </c:pt>
                <c:pt idx="8">
                  <c:v>38596.0</c:v>
                </c:pt>
                <c:pt idx="9">
                  <c:v>38626.0</c:v>
                </c:pt>
                <c:pt idx="10">
                  <c:v>38657.0</c:v>
                </c:pt>
                <c:pt idx="11">
                  <c:v>38687.0</c:v>
                </c:pt>
                <c:pt idx="12">
                  <c:v>38718.0</c:v>
                </c:pt>
                <c:pt idx="13">
                  <c:v>38749.0</c:v>
                </c:pt>
                <c:pt idx="14">
                  <c:v>38777.0</c:v>
                </c:pt>
                <c:pt idx="15">
                  <c:v>38808.0</c:v>
                </c:pt>
                <c:pt idx="16">
                  <c:v>38838.0</c:v>
                </c:pt>
                <c:pt idx="17">
                  <c:v>38869.0</c:v>
                </c:pt>
                <c:pt idx="18">
                  <c:v>38899.0</c:v>
                </c:pt>
                <c:pt idx="19">
                  <c:v>38930.0</c:v>
                </c:pt>
                <c:pt idx="20">
                  <c:v>38961.0</c:v>
                </c:pt>
                <c:pt idx="21">
                  <c:v>38991.0</c:v>
                </c:pt>
                <c:pt idx="22">
                  <c:v>39022.0</c:v>
                </c:pt>
                <c:pt idx="23">
                  <c:v>39052.0</c:v>
                </c:pt>
                <c:pt idx="24">
                  <c:v>39083.0</c:v>
                </c:pt>
                <c:pt idx="25">
                  <c:v>39114.0</c:v>
                </c:pt>
                <c:pt idx="26">
                  <c:v>39173.0</c:v>
                </c:pt>
                <c:pt idx="27">
                  <c:v>39203.0</c:v>
                </c:pt>
                <c:pt idx="28">
                  <c:v>39234.0</c:v>
                </c:pt>
                <c:pt idx="29">
                  <c:v>39264.0</c:v>
                </c:pt>
                <c:pt idx="30">
                  <c:v>39295.0</c:v>
                </c:pt>
                <c:pt idx="31">
                  <c:v>39326.0</c:v>
                </c:pt>
                <c:pt idx="32">
                  <c:v>39356.0</c:v>
                </c:pt>
                <c:pt idx="33">
                  <c:v>39387.0</c:v>
                </c:pt>
                <c:pt idx="34">
                  <c:v>39417.0</c:v>
                </c:pt>
                <c:pt idx="35">
                  <c:v>39448.0</c:v>
                </c:pt>
                <c:pt idx="36">
                  <c:v>39479.0</c:v>
                </c:pt>
                <c:pt idx="37">
                  <c:v>39508.0</c:v>
                </c:pt>
                <c:pt idx="38">
                  <c:v>39539.0</c:v>
                </c:pt>
                <c:pt idx="39">
                  <c:v>39569.0</c:v>
                </c:pt>
                <c:pt idx="40">
                  <c:v>39600.0</c:v>
                </c:pt>
                <c:pt idx="41">
                  <c:v>39630.0</c:v>
                </c:pt>
                <c:pt idx="42">
                  <c:v>39661.0</c:v>
                </c:pt>
                <c:pt idx="43">
                  <c:v>39692.0</c:v>
                </c:pt>
                <c:pt idx="44">
                  <c:v>39692.0</c:v>
                </c:pt>
                <c:pt idx="45">
                  <c:v>39692.0</c:v>
                </c:pt>
                <c:pt idx="46">
                  <c:v>39722.0</c:v>
                </c:pt>
                <c:pt idx="47">
                  <c:v>39783.0</c:v>
                </c:pt>
                <c:pt idx="48">
                  <c:v>39814.0</c:v>
                </c:pt>
                <c:pt idx="49">
                  <c:v>39845.0</c:v>
                </c:pt>
                <c:pt idx="50">
                  <c:v>39873.0</c:v>
                </c:pt>
                <c:pt idx="51">
                  <c:v>40057.0</c:v>
                </c:pt>
                <c:pt idx="52">
                  <c:v>40087.0</c:v>
                </c:pt>
                <c:pt idx="53">
                  <c:v>40148.0</c:v>
                </c:pt>
                <c:pt idx="54">
                  <c:v>40179.0</c:v>
                </c:pt>
                <c:pt idx="55">
                  <c:v>40210.0</c:v>
                </c:pt>
                <c:pt idx="56">
                  <c:v>40238.0</c:v>
                </c:pt>
                <c:pt idx="57">
                  <c:v>40269.0</c:v>
                </c:pt>
                <c:pt idx="58">
                  <c:v>40299.0</c:v>
                </c:pt>
                <c:pt idx="59">
                  <c:v>40330.0</c:v>
                </c:pt>
                <c:pt idx="60">
                  <c:v>40360.0</c:v>
                </c:pt>
                <c:pt idx="61">
                  <c:v>40391.0</c:v>
                </c:pt>
                <c:pt idx="62">
                  <c:v>40422.0</c:v>
                </c:pt>
                <c:pt idx="63">
                  <c:v>40452.0</c:v>
                </c:pt>
                <c:pt idx="64">
                  <c:v>40483.0</c:v>
                </c:pt>
              </c:numCache>
            </c:numRef>
          </c:cat>
          <c:val>
            <c:numRef>
              <c:f>'stats-metrica15-annual.txt'!$D$2:$D$66</c:f>
              <c:numCache>
                <c:formatCode>General</c:formatCode>
                <c:ptCount val="6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2.0</c:v>
                </c:pt>
                <c:pt idx="18">
                  <c:v>2.0</c:v>
                </c:pt>
                <c:pt idx="19">
                  <c:v>2.0</c:v>
                </c:pt>
                <c:pt idx="20">
                  <c:v>3.0</c:v>
                </c:pt>
                <c:pt idx="21">
                  <c:v>3.0</c:v>
                </c:pt>
                <c:pt idx="22">
                  <c:v>3.0</c:v>
                </c:pt>
                <c:pt idx="23">
                  <c:v>3.0</c:v>
                </c:pt>
                <c:pt idx="24">
                  <c:v>3.0</c:v>
                </c:pt>
                <c:pt idx="25">
                  <c:v>4.0</c:v>
                </c:pt>
                <c:pt idx="26">
                  <c:v>4.0</c:v>
                </c:pt>
                <c:pt idx="27">
                  <c:v>4.0</c:v>
                </c:pt>
                <c:pt idx="28">
                  <c:v>4.0</c:v>
                </c:pt>
                <c:pt idx="29">
                  <c:v>4.0</c:v>
                </c:pt>
                <c:pt idx="30">
                  <c:v>4.0</c:v>
                </c:pt>
                <c:pt idx="31">
                  <c:v>4.0</c:v>
                </c:pt>
                <c:pt idx="32">
                  <c:v>4.0</c:v>
                </c:pt>
                <c:pt idx="33">
                  <c:v>4.0</c:v>
                </c:pt>
                <c:pt idx="34">
                  <c:v>4.0</c:v>
                </c:pt>
                <c:pt idx="35">
                  <c:v>5.0</c:v>
                </c:pt>
                <c:pt idx="36">
                  <c:v>7.0</c:v>
                </c:pt>
                <c:pt idx="37">
                  <c:v>7.0</c:v>
                </c:pt>
                <c:pt idx="38">
                  <c:v>7.0</c:v>
                </c:pt>
                <c:pt idx="39">
                  <c:v>7.0</c:v>
                </c:pt>
                <c:pt idx="40">
                  <c:v>7.0</c:v>
                </c:pt>
                <c:pt idx="41">
                  <c:v>7.0</c:v>
                </c:pt>
                <c:pt idx="42">
                  <c:v>7.0</c:v>
                </c:pt>
                <c:pt idx="43">
                  <c:v>6.0</c:v>
                </c:pt>
                <c:pt idx="44">
                  <c:v>7.0</c:v>
                </c:pt>
                <c:pt idx="45">
                  <c:v>7.0</c:v>
                </c:pt>
                <c:pt idx="46">
                  <c:v>7.0</c:v>
                </c:pt>
                <c:pt idx="47">
                  <c:v>9.0</c:v>
                </c:pt>
                <c:pt idx="48">
                  <c:v>9.0</c:v>
                </c:pt>
                <c:pt idx="49">
                  <c:v>9.0</c:v>
                </c:pt>
                <c:pt idx="50">
                  <c:v>9.0</c:v>
                </c:pt>
                <c:pt idx="51">
                  <c:v>10.0</c:v>
                </c:pt>
                <c:pt idx="52">
                  <c:v>10.0</c:v>
                </c:pt>
                <c:pt idx="53">
                  <c:v>11.0</c:v>
                </c:pt>
                <c:pt idx="54">
                  <c:v>11.0</c:v>
                </c:pt>
                <c:pt idx="55">
                  <c:v>11.0</c:v>
                </c:pt>
                <c:pt idx="56">
                  <c:v>11.0</c:v>
                </c:pt>
                <c:pt idx="57">
                  <c:v>11.0</c:v>
                </c:pt>
                <c:pt idx="58">
                  <c:v>12.0</c:v>
                </c:pt>
                <c:pt idx="59">
                  <c:v>13.0</c:v>
                </c:pt>
                <c:pt idx="60">
                  <c:v>13.0</c:v>
                </c:pt>
                <c:pt idx="61">
                  <c:v>13.0</c:v>
                </c:pt>
                <c:pt idx="62">
                  <c:v>13.0</c:v>
                </c:pt>
                <c:pt idx="63">
                  <c:v>13.0</c:v>
                </c:pt>
                <c:pt idx="64">
                  <c:v>13.0</c:v>
                </c:pt>
              </c:numCache>
            </c:numRef>
          </c:val>
        </c:ser>
        <c:ser>
          <c:idx val="3"/>
          <c:order val="3"/>
          <c:tx>
            <c:strRef>
              <c:f>'stats-metrica15-annual.txt'!$E$1</c:f>
              <c:strCache>
                <c:ptCount val="1"/>
                <c:pt idx="0">
                  <c:v>Route CO</c:v>
                </c:pt>
              </c:strCache>
            </c:strRef>
          </c:tx>
          <c:cat>
            <c:numRef>
              <c:f>'stats-metrica15-annual.txt'!$A$2:$A$66</c:f>
              <c:numCache>
                <c:formatCode>m/d/yy</c:formatCode>
                <c:ptCount val="65"/>
                <c:pt idx="0">
                  <c:v>38353.0</c:v>
                </c:pt>
                <c:pt idx="1">
                  <c:v>38384.0</c:v>
                </c:pt>
                <c:pt idx="2">
                  <c:v>38412.0</c:v>
                </c:pt>
                <c:pt idx="3">
                  <c:v>38443.0</c:v>
                </c:pt>
                <c:pt idx="4">
                  <c:v>38473.0</c:v>
                </c:pt>
                <c:pt idx="5">
                  <c:v>38504.0</c:v>
                </c:pt>
                <c:pt idx="6">
                  <c:v>38534.0</c:v>
                </c:pt>
                <c:pt idx="7">
                  <c:v>38565.0</c:v>
                </c:pt>
                <c:pt idx="8">
                  <c:v>38596.0</c:v>
                </c:pt>
                <c:pt idx="9">
                  <c:v>38626.0</c:v>
                </c:pt>
                <c:pt idx="10">
                  <c:v>38657.0</c:v>
                </c:pt>
                <c:pt idx="11">
                  <c:v>38687.0</c:v>
                </c:pt>
                <c:pt idx="12">
                  <c:v>38718.0</c:v>
                </c:pt>
                <c:pt idx="13">
                  <c:v>38749.0</c:v>
                </c:pt>
                <c:pt idx="14">
                  <c:v>38777.0</c:v>
                </c:pt>
                <c:pt idx="15">
                  <c:v>38808.0</c:v>
                </c:pt>
                <c:pt idx="16">
                  <c:v>38838.0</c:v>
                </c:pt>
                <c:pt idx="17">
                  <c:v>38869.0</c:v>
                </c:pt>
                <c:pt idx="18">
                  <c:v>38899.0</c:v>
                </c:pt>
                <c:pt idx="19">
                  <c:v>38930.0</c:v>
                </c:pt>
                <c:pt idx="20">
                  <c:v>38961.0</c:v>
                </c:pt>
                <c:pt idx="21">
                  <c:v>38991.0</c:v>
                </c:pt>
                <c:pt idx="22">
                  <c:v>39022.0</c:v>
                </c:pt>
                <c:pt idx="23">
                  <c:v>39052.0</c:v>
                </c:pt>
                <c:pt idx="24">
                  <c:v>39083.0</c:v>
                </c:pt>
                <c:pt idx="25">
                  <c:v>39114.0</c:v>
                </c:pt>
                <c:pt idx="26">
                  <c:v>39173.0</c:v>
                </c:pt>
                <c:pt idx="27">
                  <c:v>39203.0</c:v>
                </c:pt>
                <c:pt idx="28">
                  <c:v>39234.0</c:v>
                </c:pt>
                <c:pt idx="29">
                  <c:v>39264.0</c:v>
                </c:pt>
                <c:pt idx="30">
                  <c:v>39295.0</c:v>
                </c:pt>
                <c:pt idx="31">
                  <c:v>39326.0</c:v>
                </c:pt>
                <c:pt idx="32">
                  <c:v>39356.0</c:v>
                </c:pt>
                <c:pt idx="33">
                  <c:v>39387.0</c:v>
                </c:pt>
                <c:pt idx="34">
                  <c:v>39417.0</c:v>
                </c:pt>
                <c:pt idx="35">
                  <c:v>39448.0</c:v>
                </c:pt>
                <c:pt idx="36">
                  <c:v>39479.0</c:v>
                </c:pt>
                <c:pt idx="37">
                  <c:v>39508.0</c:v>
                </c:pt>
                <c:pt idx="38">
                  <c:v>39539.0</c:v>
                </c:pt>
                <c:pt idx="39">
                  <c:v>39569.0</c:v>
                </c:pt>
                <c:pt idx="40">
                  <c:v>39600.0</c:v>
                </c:pt>
                <c:pt idx="41">
                  <c:v>39630.0</c:v>
                </c:pt>
                <c:pt idx="42">
                  <c:v>39661.0</c:v>
                </c:pt>
                <c:pt idx="43">
                  <c:v>39692.0</c:v>
                </c:pt>
                <c:pt idx="44">
                  <c:v>39692.0</c:v>
                </c:pt>
                <c:pt idx="45">
                  <c:v>39692.0</c:v>
                </c:pt>
                <c:pt idx="46">
                  <c:v>39722.0</c:v>
                </c:pt>
                <c:pt idx="47">
                  <c:v>39783.0</c:v>
                </c:pt>
                <c:pt idx="48">
                  <c:v>39814.0</c:v>
                </c:pt>
                <c:pt idx="49">
                  <c:v>39845.0</c:v>
                </c:pt>
                <c:pt idx="50">
                  <c:v>39873.0</c:v>
                </c:pt>
                <c:pt idx="51">
                  <c:v>40057.0</c:v>
                </c:pt>
                <c:pt idx="52">
                  <c:v>40087.0</c:v>
                </c:pt>
                <c:pt idx="53">
                  <c:v>40148.0</c:v>
                </c:pt>
                <c:pt idx="54">
                  <c:v>40179.0</c:v>
                </c:pt>
                <c:pt idx="55">
                  <c:v>40210.0</c:v>
                </c:pt>
                <c:pt idx="56">
                  <c:v>40238.0</c:v>
                </c:pt>
                <c:pt idx="57">
                  <c:v>40269.0</c:v>
                </c:pt>
                <c:pt idx="58">
                  <c:v>40299.0</c:v>
                </c:pt>
                <c:pt idx="59">
                  <c:v>40330.0</c:v>
                </c:pt>
                <c:pt idx="60">
                  <c:v>40360.0</c:v>
                </c:pt>
                <c:pt idx="61">
                  <c:v>40391.0</c:v>
                </c:pt>
                <c:pt idx="62">
                  <c:v>40422.0</c:v>
                </c:pt>
                <c:pt idx="63">
                  <c:v>40452.0</c:v>
                </c:pt>
                <c:pt idx="64">
                  <c:v>40483.0</c:v>
                </c:pt>
              </c:numCache>
            </c:numRef>
          </c:cat>
          <c:val>
            <c:numRef>
              <c:f>'stats-metrica15-annual.txt'!$E$2:$E$66</c:f>
              <c:numCache>
                <c:formatCode>General</c:formatCode>
                <c:ptCount val="6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1.0</c:v>
                </c:pt>
                <c:pt idx="49">
                  <c:v>1.0</c:v>
                </c:pt>
                <c:pt idx="50">
                  <c:v>1.0</c:v>
                </c:pt>
                <c:pt idx="51">
                  <c:v>1.0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1.0</c:v>
                </c:pt>
                <c:pt idx="58">
                  <c:v>2.0</c:v>
                </c:pt>
                <c:pt idx="59">
                  <c:v>2.0</c:v>
                </c:pt>
                <c:pt idx="60">
                  <c:v>2.0</c:v>
                </c:pt>
                <c:pt idx="61">
                  <c:v>2.0</c:v>
                </c:pt>
                <c:pt idx="62">
                  <c:v>2.0</c:v>
                </c:pt>
                <c:pt idx="63">
                  <c:v>2.0</c:v>
                </c:pt>
                <c:pt idx="64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3692872"/>
        <c:axId val="453696024"/>
      </c:areaChart>
      <c:dateAx>
        <c:axId val="453692872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453696024"/>
        <c:crosses val="autoZero"/>
        <c:auto val="1"/>
        <c:lblOffset val="100"/>
        <c:baseTimeUnit val="days"/>
      </c:dateAx>
      <c:valAx>
        <c:axId val="453696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369287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/>
      <c:areaChart>
        <c:grouping val="standard"/>
        <c:varyColors val="0"/>
        <c:ser>
          <c:idx val="2"/>
          <c:order val="0"/>
          <c:tx>
            <c:strRef>
              <c:f>'stats-metrica15-annual.txt'!$D$1</c:f>
              <c:strCache>
                <c:ptCount val="1"/>
                <c:pt idx="0">
                  <c:v>Alloc CO</c:v>
                </c:pt>
              </c:strCache>
            </c:strRef>
          </c:tx>
          <c:cat>
            <c:numRef>
              <c:f>'stats-metrica15-annual.txt'!$A$2:$A$66</c:f>
              <c:numCache>
                <c:formatCode>m/d/yy</c:formatCode>
                <c:ptCount val="65"/>
                <c:pt idx="0">
                  <c:v>38353.0</c:v>
                </c:pt>
                <c:pt idx="1">
                  <c:v>38384.0</c:v>
                </c:pt>
                <c:pt idx="2">
                  <c:v>38412.0</c:v>
                </c:pt>
                <c:pt idx="3">
                  <c:v>38443.0</c:v>
                </c:pt>
                <c:pt idx="4">
                  <c:v>38473.0</c:v>
                </c:pt>
                <c:pt idx="5">
                  <c:v>38504.0</c:v>
                </c:pt>
                <c:pt idx="6">
                  <c:v>38534.0</c:v>
                </c:pt>
                <c:pt idx="7">
                  <c:v>38565.0</c:v>
                </c:pt>
                <c:pt idx="8">
                  <c:v>38596.0</c:v>
                </c:pt>
                <c:pt idx="9">
                  <c:v>38626.0</c:v>
                </c:pt>
                <c:pt idx="10">
                  <c:v>38657.0</c:v>
                </c:pt>
                <c:pt idx="11">
                  <c:v>38687.0</c:v>
                </c:pt>
                <c:pt idx="12">
                  <c:v>38718.0</c:v>
                </c:pt>
                <c:pt idx="13">
                  <c:v>38749.0</c:v>
                </c:pt>
                <c:pt idx="14">
                  <c:v>38777.0</c:v>
                </c:pt>
                <c:pt idx="15">
                  <c:v>38808.0</c:v>
                </c:pt>
                <c:pt idx="16">
                  <c:v>38838.0</c:v>
                </c:pt>
                <c:pt idx="17">
                  <c:v>38869.0</c:v>
                </c:pt>
                <c:pt idx="18">
                  <c:v>38899.0</c:v>
                </c:pt>
                <c:pt idx="19">
                  <c:v>38930.0</c:v>
                </c:pt>
                <c:pt idx="20">
                  <c:v>38961.0</c:v>
                </c:pt>
                <c:pt idx="21">
                  <c:v>38991.0</c:v>
                </c:pt>
                <c:pt idx="22">
                  <c:v>39022.0</c:v>
                </c:pt>
                <c:pt idx="23">
                  <c:v>39052.0</c:v>
                </c:pt>
                <c:pt idx="24">
                  <c:v>39083.0</c:v>
                </c:pt>
                <c:pt idx="25">
                  <c:v>39114.0</c:v>
                </c:pt>
                <c:pt idx="26">
                  <c:v>39173.0</c:v>
                </c:pt>
                <c:pt idx="27">
                  <c:v>39203.0</c:v>
                </c:pt>
                <c:pt idx="28">
                  <c:v>39234.0</c:v>
                </c:pt>
                <c:pt idx="29">
                  <c:v>39264.0</c:v>
                </c:pt>
                <c:pt idx="30">
                  <c:v>39295.0</c:v>
                </c:pt>
                <c:pt idx="31">
                  <c:v>39326.0</c:v>
                </c:pt>
                <c:pt idx="32">
                  <c:v>39356.0</c:v>
                </c:pt>
                <c:pt idx="33">
                  <c:v>39387.0</c:v>
                </c:pt>
                <c:pt idx="34">
                  <c:v>39417.0</c:v>
                </c:pt>
                <c:pt idx="35">
                  <c:v>39448.0</c:v>
                </c:pt>
                <c:pt idx="36">
                  <c:v>39479.0</c:v>
                </c:pt>
                <c:pt idx="37">
                  <c:v>39508.0</c:v>
                </c:pt>
                <c:pt idx="38">
                  <c:v>39539.0</c:v>
                </c:pt>
                <c:pt idx="39">
                  <c:v>39569.0</c:v>
                </c:pt>
                <c:pt idx="40">
                  <c:v>39600.0</c:v>
                </c:pt>
                <c:pt idx="41">
                  <c:v>39630.0</c:v>
                </c:pt>
                <c:pt idx="42">
                  <c:v>39661.0</c:v>
                </c:pt>
                <c:pt idx="43">
                  <c:v>39692.0</c:v>
                </c:pt>
                <c:pt idx="44">
                  <c:v>39692.0</c:v>
                </c:pt>
                <c:pt idx="45">
                  <c:v>39692.0</c:v>
                </c:pt>
                <c:pt idx="46">
                  <c:v>39722.0</c:v>
                </c:pt>
                <c:pt idx="47">
                  <c:v>39783.0</c:v>
                </c:pt>
                <c:pt idx="48">
                  <c:v>39814.0</c:v>
                </c:pt>
                <c:pt idx="49">
                  <c:v>39845.0</c:v>
                </c:pt>
                <c:pt idx="50">
                  <c:v>39873.0</c:v>
                </c:pt>
                <c:pt idx="51">
                  <c:v>40057.0</c:v>
                </c:pt>
                <c:pt idx="52">
                  <c:v>40087.0</c:v>
                </c:pt>
                <c:pt idx="53">
                  <c:v>40148.0</c:v>
                </c:pt>
                <c:pt idx="54">
                  <c:v>40179.0</c:v>
                </c:pt>
                <c:pt idx="55">
                  <c:v>40210.0</c:v>
                </c:pt>
                <c:pt idx="56">
                  <c:v>40238.0</c:v>
                </c:pt>
                <c:pt idx="57">
                  <c:v>40269.0</c:v>
                </c:pt>
                <c:pt idx="58">
                  <c:v>40299.0</c:v>
                </c:pt>
                <c:pt idx="59">
                  <c:v>40330.0</c:v>
                </c:pt>
                <c:pt idx="60">
                  <c:v>40360.0</c:v>
                </c:pt>
                <c:pt idx="61">
                  <c:v>40391.0</c:v>
                </c:pt>
                <c:pt idx="62">
                  <c:v>40422.0</c:v>
                </c:pt>
                <c:pt idx="63">
                  <c:v>40452.0</c:v>
                </c:pt>
                <c:pt idx="64">
                  <c:v>40483.0</c:v>
                </c:pt>
              </c:numCache>
            </c:numRef>
          </c:cat>
          <c:val>
            <c:numRef>
              <c:f>'stats-metrica15-annual.txt'!$D$2:$D$66</c:f>
              <c:numCache>
                <c:formatCode>General</c:formatCode>
                <c:ptCount val="6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2.0</c:v>
                </c:pt>
                <c:pt idx="18">
                  <c:v>2.0</c:v>
                </c:pt>
                <c:pt idx="19">
                  <c:v>2.0</c:v>
                </c:pt>
                <c:pt idx="20">
                  <c:v>3.0</c:v>
                </c:pt>
                <c:pt idx="21">
                  <c:v>3.0</c:v>
                </c:pt>
                <c:pt idx="22">
                  <c:v>3.0</c:v>
                </c:pt>
                <c:pt idx="23">
                  <c:v>3.0</c:v>
                </c:pt>
                <c:pt idx="24">
                  <c:v>3.0</c:v>
                </c:pt>
                <c:pt idx="25">
                  <c:v>4.0</c:v>
                </c:pt>
                <c:pt idx="26">
                  <c:v>4.0</c:v>
                </c:pt>
                <c:pt idx="27">
                  <c:v>4.0</c:v>
                </c:pt>
                <c:pt idx="28">
                  <c:v>4.0</c:v>
                </c:pt>
                <c:pt idx="29">
                  <c:v>4.0</c:v>
                </c:pt>
                <c:pt idx="30">
                  <c:v>4.0</c:v>
                </c:pt>
                <c:pt idx="31">
                  <c:v>4.0</c:v>
                </c:pt>
                <c:pt idx="32">
                  <c:v>4.0</c:v>
                </c:pt>
                <c:pt idx="33">
                  <c:v>4.0</c:v>
                </c:pt>
                <c:pt idx="34">
                  <c:v>4.0</c:v>
                </c:pt>
                <c:pt idx="35">
                  <c:v>5.0</c:v>
                </c:pt>
                <c:pt idx="36">
                  <c:v>7.0</c:v>
                </c:pt>
                <c:pt idx="37">
                  <c:v>7.0</c:v>
                </c:pt>
                <c:pt idx="38">
                  <c:v>7.0</c:v>
                </c:pt>
                <c:pt idx="39">
                  <c:v>7.0</c:v>
                </c:pt>
                <c:pt idx="40">
                  <c:v>7.0</c:v>
                </c:pt>
                <c:pt idx="41">
                  <c:v>7.0</c:v>
                </c:pt>
                <c:pt idx="42">
                  <c:v>7.0</c:v>
                </c:pt>
                <c:pt idx="43">
                  <c:v>6.0</c:v>
                </c:pt>
                <c:pt idx="44">
                  <c:v>7.0</c:v>
                </c:pt>
                <c:pt idx="45">
                  <c:v>7.0</c:v>
                </c:pt>
                <c:pt idx="46">
                  <c:v>7.0</c:v>
                </c:pt>
                <c:pt idx="47">
                  <c:v>9.0</c:v>
                </c:pt>
                <c:pt idx="48">
                  <c:v>9.0</c:v>
                </c:pt>
                <c:pt idx="49">
                  <c:v>9.0</c:v>
                </c:pt>
                <c:pt idx="50">
                  <c:v>9.0</c:v>
                </c:pt>
                <c:pt idx="51">
                  <c:v>10.0</c:v>
                </c:pt>
                <c:pt idx="52">
                  <c:v>10.0</c:v>
                </c:pt>
                <c:pt idx="53">
                  <c:v>11.0</c:v>
                </c:pt>
                <c:pt idx="54">
                  <c:v>11.0</c:v>
                </c:pt>
                <c:pt idx="55">
                  <c:v>11.0</c:v>
                </c:pt>
                <c:pt idx="56">
                  <c:v>11.0</c:v>
                </c:pt>
                <c:pt idx="57">
                  <c:v>11.0</c:v>
                </c:pt>
                <c:pt idx="58">
                  <c:v>12.0</c:v>
                </c:pt>
                <c:pt idx="59">
                  <c:v>13.0</c:v>
                </c:pt>
                <c:pt idx="60">
                  <c:v>13.0</c:v>
                </c:pt>
                <c:pt idx="61">
                  <c:v>13.0</c:v>
                </c:pt>
                <c:pt idx="62">
                  <c:v>13.0</c:v>
                </c:pt>
                <c:pt idx="63">
                  <c:v>13.0</c:v>
                </c:pt>
                <c:pt idx="64">
                  <c:v>13.0</c:v>
                </c:pt>
              </c:numCache>
            </c:numRef>
          </c:val>
        </c:ser>
        <c:ser>
          <c:idx val="3"/>
          <c:order val="1"/>
          <c:tx>
            <c:strRef>
              <c:f>'stats-metrica15-annual.txt'!$E$1</c:f>
              <c:strCache>
                <c:ptCount val="1"/>
                <c:pt idx="0">
                  <c:v>Route CO</c:v>
                </c:pt>
              </c:strCache>
            </c:strRef>
          </c:tx>
          <c:cat>
            <c:numRef>
              <c:f>'stats-metrica15-annual.txt'!$A$2:$A$66</c:f>
              <c:numCache>
                <c:formatCode>m/d/yy</c:formatCode>
                <c:ptCount val="65"/>
                <c:pt idx="0">
                  <c:v>38353.0</c:v>
                </c:pt>
                <c:pt idx="1">
                  <c:v>38384.0</c:v>
                </c:pt>
                <c:pt idx="2">
                  <c:v>38412.0</c:v>
                </c:pt>
                <c:pt idx="3">
                  <c:v>38443.0</c:v>
                </c:pt>
                <c:pt idx="4">
                  <c:v>38473.0</c:v>
                </c:pt>
                <c:pt idx="5">
                  <c:v>38504.0</c:v>
                </c:pt>
                <c:pt idx="6">
                  <c:v>38534.0</c:v>
                </c:pt>
                <c:pt idx="7">
                  <c:v>38565.0</c:v>
                </c:pt>
                <c:pt idx="8">
                  <c:v>38596.0</c:v>
                </c:pt>
                <c:pt idx="9">
                  <c:v>38626.0</c:v>
                </c:pt>
                <c:pt idx="10">
                  <c:v>38657.0</c:v>
                </c:pt>
                <c:pt idx="11">
                  <c:v>38687.0</c:v>
                </c:pt>
                <c:pt idx="12">
                  <c:v>38718.0</c:v>
                </c:pt>
                <c:pt idx="13">
                  <c:v>38749.0</c:v>
                </c:pt>
                <c:pt idx="14">
                  <c:v>38777.0</c:v>
                </c:pt>
                <c:pt idx="15">
                  <c:v>38808.0</c:v>
                </c:pt>
                <c:pt idx="16">
                  <c:v>38838.0</c:v>
                </c:pt>
                <c:pt idx="17">
                  <c:v>38869.0</c:v>
                </c:pt>
                <c:pt idx="18">
                  <c:v>38899.0</c:v>
                </c:pt>
                <c:pt idx="19">
                  <c:v>38930.0</c:v>
                </c:pt>
                <c:pt idx="20">
                  <c:v>38961.0</c:v>
                </c:pt>
                <c:pt idx="21">
                  <c:v>38991.0</c:v>
                </c:pt>
                <c:pt idx="22">
                  <c:v>39022.0</c:v>
                </c:pt>
                <c:pt idx="23">
                  <c:v>39052.0</c:v>
                </c:pt>
                <c:pt idx="24">
                  <c:v>39083.0</c:v>
                </c:pt>
                <c:pt idx="25">
                  <c:v>39114.0</c:v>
                </c:pt>
                <c:pt idx="26">
                  <c:v>39173.0</c:v>
                </c:pt>
                <c:pt idx="27">
                  <c:v>39203.0</c:v>
                </c:pt>
                <c:pt idx="28">
                  <c:v>39234.0</c:v>
                </c:pt>
                <c:pt idx="29">
                  <c:v>39264.0</c:v>
                </c:pt>
                <c:pt idx="30">
                  <c:v>39295.0</c:v>
                </c:pt>
                <c:pt idx="31">
                  <c:v>39326.0</c:v>
                </c:pt>
                <c:pt idx="32">
                  <c:v>39356.0</c:v>
                </c:pt>
                <c:pt idx="33">
                  <c:v>39387.0</c:v>
                </c:pt>
                <c:pt idx="34">
                  <c:v>39417.0</c:v>
                </c:pt>
                <c:pt idx="35">
                  <c:v>39448.0</c:v>
                </c:pt>
                <c:pt idx="36">
                  <c:v>39479.0</c:v>
                </c:pt>
                <c:pt idx="37">
                  <c:v>39508.0</c:v>
                </c:pt>
                <c:pt idx="38">
                  <c:v>39539.0</c:v>
                </c:pt>
                <c:pt idx="39">
                  <c:v>39569.0</c:v>
                </c:pt>
                <c:pt idx="40">
                  <c:v>39600.0</c:v>
                </c:pt>
                <c:pt idx="41">
                  <c:v>39630.0</c:v>
                </c:pt>
                <c:pt idx="42">
                  <c:v>39661.0</c:v>
                </c:pt>
                <c:pt idx="43">
                  <c:v>39692.0</c:v>
                </c:pt>
                <c:pt idx="44">
                  <c:v>39692.0</c:v>
                </c:pt>
                <c:pt idx="45">
                  <c:v>39692.0</c:v>
                </c:pt>
                <c:pt idx="46">
                  <c:v>39722.0</c:v>
                </c:pt>
                <c:pt idx="47">
                  <c:v>39783.0</c:v>
                </c:pt>
                <c:pt idx="48">
                  <c:v>39814.0</c:v>
                </c:pt>
                <c:pt idx="49">
                  <c:v>39845.0</c:v>
                </c:pt>
                <c:pt idx="50">
                  <c:v>39873.0</c:v>
                </c:pt>
                <c:pt idx="51">
                  <c:v>40057.0</c:v>
                </c:pt>
                <c:pt idx="52">
                  <c:v>40087.0</c:v>
                </c:pt>
                <c:pt idx="53">
                  <c:v>40148.0</c:v>
                </c:pt>
                <c:pt idx="54">
                  <c:v>40179.0</c:v>
                </c:pt>
                <c:pt idx="55">
                  <c:v>40210.0</c:v>
                </c:pt>
                <c:pt idx="56">
                  <c:v>40238.0</c:v>
                </c:pt>
                <c:pt idx="57">
                  <c:v>40269.0</c:v>
                </c:pt>
                <c:pt idx="58">
                  <c:v>40299.0</c:v>
                </c:pt>
                <c:pt idx="59">
                  <c:v>40330.0</c:v>
                </c:pt>
                <c:pt idx="60">
                  <c:v>40360.0</c:v>
                </c:pt>
                <c:pt idx="61">
                  <c:v>40391.0</c:v>
                </c:pt>
                <c:pt idx="62">
                  <c:v>40422.0</c:v>
                </c:pt>
                <c:pt idx="63">
                  <c:v>40452.0</c:v>
                </c:pt>
                <c:pt idx="64">
                  <c:v>40483.0</c:v>
                </c:pt>
              </c:numCache>
            </c:numRef>
          </c:cat>
          <c:val>
            <c:numRef>
              <c:f>'stats-metrica15-annual.txt'!$E$2:$E$66</c:f>
              <c:numCache>
                <c:formatCode>General</c:formatCode>
                <c:ptCount val="6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1.0</c:v>
                </c:pt>
                <c:pt idx="49">
                  <c:v>1.0</c:v>
                </c:pt>
                <c:pt idx="50">
                  <c:v>1.0</c:v>
                </c:pt>
                <c:pt idx="51">
                  <c:v>1.0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1.0</c:v>
                </c:pt>
                <c:pt idx="58">
                  <c:v>2.0</c:v>
                </c:pt>
                <c:pt idx="59">
                  <c:v>2.0</c:v>
                </c:pt>
                <c:pt idx="60">
                  <c:v>2.0</c:v>
                </c:pt>
                <c:pt idx="61">
                  <c:v>2.0</c:v>
                </c:pt>
                <c:pt idx="62">
                  <c:v>2.0</c:v>
                </c:pt>
                <c:pt idx="63">
                  <c:v>2.0</c:v>
                </c:pt>
                <c:pt idx="64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1815688"/>
        <c:axId val="451818728"/>
      </c:areaChart>
      <c:catAx>
        <c:axId val="451815688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s-ES"/>
          </a:p>
        </c:txPr>
        <c:crossAx val="451818728"/>
        <c:crosses val="autoZero"/>
        <c:auto val="0"/>
        <c:lblAlgn val="ctr"/>
        <c:lblOffset val="100"/>
        <c:noMultiLvlLbl val="0"/>
      </c:catAx>
      <c:valAx>
        <c:axId val="451818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81568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Antillas Holandesas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1'!$B$4</c:f>
              <c:numCache>
                <c:formatCode>General</c:formatCode>
                <c:ptCount val="1"/>
                <c:pt idx="0">
                  <c:v>8.0</c:v>
                </c:pt>
              </c:numCache>
            </c:numRef>
          </c:val>
        </c:ser>
        <c:ser>
          <c:idx val="1"/>
          <c:order val="1"/>
          <c:tx>
            <c:strRef>
              <c:f>'Hoja 1'!$C$3</c:f>
              <c:strCache>
                <c:ptCount val="1"/>
                <c:pt idx="0">
                  <c:v>Argentina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1'!$C$4</c:f>
              <c:numCache>
                <c:formatCode>General</c:formatCode>
                <c:ptCount val="1"/>
                <c:pt idx="0">
                  <c:v>31.0</c:v>
                </c:pt>
              </c:numCache>
            </c:numRef>
          </c:val>
        </c:ser>
        <c:ser>
          <c:idx val="2"/>
          <c:order val="2"/>
          <c:tx>
            <c:strRef>
              <c:f>'Hoja 1'!$D$3</c:f>
              <c:strCache>
                <c:ptCount val="1"/>
                <c:pt idx="0">
                  <c:v>Belize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1'!$D$4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3"/>
          <c:order val="3"/>
          <c:tx>
            <c:strRef>
              <c:f>'Hoja 1'!$E$3</c:f>
              <c:strCache>
                <c:ptCount val="1"/>
                <c:pt idx="0">
                  <c:v>Bolivia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1'!$E$4</c:f>
              <c:numCache>
                <c:formatCode>General</c:formatCode>
                <c:ptCount val="1"/>
                <c:pt idx="0">
                  <c:v>4.0</c:v>
                </c:pt>
              </c:numCache>
            </c:numRef>
          </c:val>
        </c:ser>
        <c:ser>
          <c:idx val="4"/>
          <c:order val="4"/>
          <c:tx>
            <c:strRef>
              <c:f>'Hoja 1'!$F$3</c:f>
              <c:strCache>
                <c:ptCount val="1"/>
                <c:pt idx="0">
                  <c:v>Brasil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1'!$F$4</c:f>
              <c:numCache>
                <c:formatCode>General</c:formatCode>
                <c:ptCount val="1"/>
                <c:pt idx="0">
                  <c:v>61.0</c:v>
                </c:pt>
              </c:numCache>
            </c:numRef>
          </c:val>
        </c:ser>
        <c:ser>
          <c:idx val="5"/>
          <c:order val="5"/>
          <c:tx>
            <c:strRef>
              <c:f>'Hoja 1'!$G$3</c:f>
              <c:strCache>
                <c:ptCount val="1"/>
                <c:pt idx="0">
                  <c:v>Chile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1'!$G$4</c:f>
              <c:numCache>
                <c:formatCode>General</c:formatCode>
                <c:ptCount val="1"/>
                <c:pt idx="0">
                  <c:v>21.0</c:v>
                </c:pt>
              </c:numCache>
            </c:numRef>
          </c:val>
        </c:ser>
        <c:ser>
          <c:idx val="6"/>
          <c:order val="6"/>
          <c:tx>
            <c:strRef>
              <c:f>'Hoja 1'!$H$3</c:f>
              <c:strCache>
                <c:ptCount val="1"/>
                <c:pt idx="0">
                  <c:v>Colombia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1'!$H$4</c:f>
              <c:numCache>
                <c:formatCode>General</c:formatCode>
                <c:ptCount val="1"/>
                <c:pt idx="0">
                  <c:v>14.0</c:v>
                </c:pt>
              </c:numCache>
            </c:numRef>
          </c:val>
        </c:ser>
        <c:ser>
          <c:idx val="7"/>
          <c:order val="7"/>
          <c:tx>
            <c:strRef>
              <c:f>'Hoja 1'!$I$3</c:f>
              <c:strCache>
                <c:ptCount val="1"/>
                <c:pt idx="0">
                  <c:v>Costa Rica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1'!$I$4</c:f>
              <c:numCache>
                <c:formatCode>General</c:formatCode>
                <c:ptCount val="1"/>
                <c:pt idx="0">
                  <c:v>6.0</c:v>
                </c:pt>
              </c:numCache>
            </c:numRef>
          </c:val>
        </c:ser>
        <c:ser>
          <c:idx val="8"/>
          <c:order val="8"/>
          <c:tx>
            <c:strRef>
              <c:f>'Hoja 1'!$J$3</c:f>
              <c:strCache>
                <c:ptCount val="1"/>
                <c:pt idx="0">
                  <c:v>Cuba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1'!$J$4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ser>
          <c:idx val="9"/>
          <c:order val="9"/>
          <c:tx>
            <c:strRef>
              <c:f>'Hoja 1'!$K$3</c:f>
              <c:strCache>
                <c:ptCount val="1"/>
                <c:pt idx="0">
                  <c:v>Ecuador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1'!$K$4</c:f>
              <c:numCache>
                <c:formatCode>General</c:formatCode>
                <c:ptCount val="1"/>
                <c:pt idx="0">
                  <c:v>13.0</c:v>
                </c:pt>
              </c:numCache>
            </c:numRef>
          </c:val>
        </c:ser>
        <c:ser>
          <c:idx val="10"/>
          <c:order val="10"/>
          <c:tx>
            <c:strRef>
              <c:f>'Hoja 1'!$L$3</c:f>
              <c:strCache>
                <c:ptCount val="1"/>
                <c:pt idx="0">
                  <c:v>El Salvador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1'!$L$4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1"/>
          <c:order val="11"/>
          <c:tx>
            <c:strRef>
              <c:f>'Hoja 1'!$M$3</c:f>
              <c:strCache>
                <c:ptCount val="1"/>
                <c:pt idx="0">
                  <c:v>Guatemala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1'!$M$4</c:f>
              <c:numCache>
                <c:formatCode>General</c:formatCode>
                <c:ptCount val="1"/>
                <c:pt idx="0">
                  <c:v>4.0</c:v>
                </c:pt>
              </c:numCache>
            </c:numRef>
          </c:val>
        </c:ser>
        <c:ser>
          <c:idx val="12"/>
          <c:order val="12"/>
          <c:tx>
            <c:strRef>
              <c:f>'Hoja 1'!$N$3</c:f>
              <c:strCache>
                <c:ptCount val="1"/>
                <c:pt idx="0">
                  <c:v>Guyana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1'!$N$4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3"/>
          <c:order val="13"/>
          <c:tx>
            <c:strRef>
              <c:f>'Hoja 1'!$O$3</c:f>
              <c:strCache>
                <c:ptCount val="1"/>
                <c:pt idx="0">
                  <c:v>Haiti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1'!$O$4</c:f>
              <c:numCache>
                <c:formatCode>General</c:formatCode>
                <c:ptCount val="1"/>
                <c:pt idx="0">
                  <c:v>3.0</c:v>
                </c:pt>
              </c:numCache>
            </c:numRef>
          </c:val>
        </c:ser>
        <c:ser>
          <c:idx val="14"/>
          <c:order val="14"/>
          <c:tx>
            <c:strRef>
              <c:f>'Hoja 1'!$P$3</c:f>
              <c:strCache>
                <c:ptCount val="1"/>
                <c:pt idx="0">
                  <c:v>Honduras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1'!$P$4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5"/>
          <c:order val="15"/>
          <c:tx>
            <c:strRef>
              <c:f>'Hoja 1'!$Q$3</c:f>
              <c:strCache>
                <c:ptCount val="1"/>
                <c:pt idx="0">
                  <c:v>Mexico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1'!$Q$4</c:f>
              <c:numCache>
                <c:formatCode>General</c:formatCode>
                <c:ptCount val="1"/>
                <c:pt idx="0">
                  <c:v>22.0</c:v>
                </c:pt>
              </c:numCache>
            </c:numRef>
          </c:val>
        </c:ser>
        <c:ser>
          <c:idx val="16"/>
          <c:order val="16"/>
          <c:tx>
            <c:strRef>
              <c:f>'Hoja 1'!$R$3</c:f>
              <c:strCache>
                <c:ptCount val="1"/>
                <c:pt idx="0">
                  <c:v>Nicaragua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1'!$R$4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7"/>
          <c:order val="17"/>
          <c:tx>
            <c:strRef>
              <c:f>'Hoja 1'!$S$3</c:f>
              <c:strCache>
                <c:ptCount val="1"/>
                <c:pt idx="0">
                  <c:v>Panama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1'!$S$4</c:f>
              <c:numCache>
                <c:formatCode>General</c:formatCode>
                <c:ptCount val="1"/>
                <c:pt idx="0">
                  <c:v>4.0</c:v>
                </c:pt>
              </c:numCache>
            </c:numRef>
          </c:val>
        </c:ser>
        <c:ser>
          <c:idx val="18"/>
          <c:order val="18"/>
          <c:tx>
            <c:strRef>
              <c:f>'Hoja 1'!$T$3</c:f>
              <c:strCache>
                <c:ptCount val="1"/>
                <c:pt idx="0">
                  <c:v>Paraguay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1'!$T$4</c:f>
              <c:numCache>
                <c:formatCode>General</c:formatCode>
                <c:ptCount val="1"/>
                <c:pt idx="0">
                  <c:v>2.0</c:v>
                </c:pt>
              </c:numCache>
            </c:numRef>
          </c:val>
        </c:ser>
        <c:ser>
          <c:idx val="19"/>
          <c:order val="19"/>
          <c:tx>
            <c:strRef>
              <c:f>'Hoja 1'!$U$3</c:f>
              <c:strCache>
                <c:ptCount val="1"/>
                <c:pt idx="0">
                  <c:v>Peru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1'!$U$4</c:f>
              <c:numCache>
                <c:formatCode>General</c:formatCode>
                <c:ptCount val="1"/>
                <c:pt idx="0">
                  <c:v>8.0</c:v>
                </c:pt>
              </c:numCache>
            </c:numRef>
          </c:val>
        </c:ser>
        <c:ser>
          <c:idx val="20"/>
          <c:order val="20"/>
          <c:tx>
            <c:strRef>
              <c:f>'Hoja 1'!$V$3</c:f>
              <c:strCache>
                <c:ptCount val="1"/>
                <c:pt idx="0">
                  <c:v>Republica Dominicana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1'!$V$4</c:f>
              <c:numCache>
                <c:formatCode>General</c:formatCode>
                <c:ptCount val="1"/>
                <c:pt idx="0">
                  <c:v>4.0</c:v>
                </c:pt>
              </c:numCache>
            </c:numRef>
          </c:val>
        </c:ser>
        <c:ser>
          <c:idx val="21"/>
          <c:order val="21"/>
          <c:tx>
            <c:strRef>
              <c:f>'Hoja 1'!$W$3</c:f>
              <c:strCache>
                <c:ptCount val="1"/>
                <c:pt idx="0">
                  <c:v>Trinidad y Tobago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1'!$W$4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ser>
          <c:idx val="22"/>
          <c:order val="22"/>
          <c:tx>
            <c:strRef>
              <c:f>'Hoja 1'!$X$3</c:f>
              <c:strCache>
                <c:ptCount val="1"/>
                <c:pt idx="0">
                  <c:v>Uruguay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1'!$X$4</c:f>
              <c:numCache>
                <c:formatCode>General</c:formatCode>
                <c:ptCount val="1"/>
                <c:pt idx="0">
                  <c:v>14.0</c:v>
                </c:pt>
              </c:numCache>
            </c:numRef>
          </c:val>
        </c:ser>
        <c:ser>
          <c:idx val="23"/>
          <c:order val="23"/>
          <c:tx>
            <c:strRef>
              <c:f>'Hoja 1'!$Y$3</c:f>
              <c:strCache>
                <c:ptCount val="1"/>
                <c:pt idx="0">
                  <c:v>Venezuela</c:v>
                </c:pt>
              </c:strCache>
            </c:strRef>
          </c:tx>
          <c:invertIfNegative val="0"/>
          <c:cat>
            <c:strRef>
              <c:f>'Hoja 1'!$A$4</c:f>
              <c:strCache>
                <c:ptCount val="1"/>
                <c:pt idx="0">
                  <c:v>Cantidad de Asignaciones</c:v>
                </c:pt>
              </c:strCache>
            </c:strRef>
          </c:cat>
          <c:val>
            <c:numRef>
              <c:f>'Hoja 1'!$Y$4</c:f>
              <c:numCache>
                <c:formatCode>General</c:formatCode>
                <c:ptCount val="1"/>
                <c:pt idx="0">
                  <c:v>16.0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54128344"/>
        <c:axId val="454131320"/>
      </c:barChart>
      <c:catAx>
        <c:axId val="454128344"/>
        <c:scaling>
          <c:orientation val="minMax"/>
        </c:scaling>
        <c:delete val="0"/>
        <c:axPos val="b"/>
        <c:majorTickMark val="none"/>
        <c:minorTickMark val="none"/>
        <c:tickLblPos val="nextTo"/>
        <c:crossAx val="454131320"/>
        <c:crosses val="autoZero"/>
        <c:auto val="1"/>
        <c:lblAlgn val="ctr"/>
        <c:lblOffset val="100"/>
        <c:noMultiLvlLbl val="0"/>
      </c:catAx>
      <c:valAx>
        <c:axId val="454131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541283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1B33-D5F2-F641-8774-536493BA91FB}" type="datetimeFigureOut">
              <a:rPr lang="es-ES_tradnl" smtClean="0"/>
              <a:pPr/>
              <a:t>04/03/2011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D61E1-E5FF-6A40-A48F-09F1086FD31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1B33-D5F2-F641-8774-536493BA91FB}" type="datetimeFigureOut">
              <a:rPr lang="es-ES_tradnl" smtClean="0"/>
              <a:pPr/>
              <a:t>04/03/2011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D61E1-E5FF-6A40-A48F-09F1086FD31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1B33-D5F2-F641-8774-536493BA91FB}" type="datetimeFigureOut">
              <a:rPr lang="es-ES_tradnl" smtClean="0"/>
              <a:pPr/>
              <a:t>04/03/2011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D61E1-E5FF-6A40-A48F-09F1086FD31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1B33-D5F2-F641-8774-536493BA91FB}" type="datetimeFigureOut">
              <a:rPr lang="es-ES_tradnl" smtClean="0"/>
              <a:pPr/>
              <a:t>04/03/2011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D61E1-E5FF-6A40-A48F-09F1086FD31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1B33-D5F2-F641-8774-536493BA91FB}" type="datetimeFigureOut">
              <a:rPr lang="es-ES_tradnl" smtClean="0"/>
              <a:pPr/>
              <a:t>04/03/2011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D61E1-E5FF-6A40-A48F-09F1086FD31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1B33-D5F2-F641-8774-536493BA91FB}" type="datetimeFigureOut">
              <a:rPr lang="es-ES_tradnl" smtClean="0"/>
              <a:pPr/>
              <a:t>04/03/2011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D61E1-E5FF-6A40-A48F-09F1086FD31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1B33-D5F2-F641-8774-536493BA91FB}" type="datetimeFigureOut">
              <a:rPr lang="es-ES_tradnl" smtClean="0"/>
              <a:pPr/>
              <a:t>04/03/2011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D61E1-E5FF-6A40-A48F-09F1086FD31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1B33-D5F2-F641-8774-536493BA91FB}" type="datetimeFigureOut">
              <a:rPr lang="es-ES_tradnl" smtClean="0"/>
              <a:pPr/>
              <a:t>04/03/2011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D61E1-E5FF-6A40-A48F-09F1086FD31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1B33-D5F2-F641-8774-536493BA91FB}" type="datetimeFigureOut">
              <a:rPr lang="es-ES_tradnl" smtClean="0"/>
              <a:pPr/>
              <a:t>04/03/2011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D61E1-E5FF-6A40-A48F-09F1086FD31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1B33-D5F2-F641-8774-536493BA91FB}" type="datetimeFigureOut">
              <a:rPr lang="es-ES_tradnl" smtClean="0"/>
              <a:pPr/>
              <a:t>04/03/2011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D61E1-E5FF-6A40-A48F-09F1086FD31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1B33-D5F2-F641-8774-536493BA91FB}" type="datetimeFigureOut">
              <a:rPr lang="es-ES_tradnl" smtClean="0"/>
              <a:pPr/>
              <a:t>04/03/2011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D61E1-E5FF-6A40-A48F-09F1086FD31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536096" y="274638"/>
            <a:ext cx="6978952" cy="11430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7333" y="1600201"/>
            <a:ext cx="7837716" cy="424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B1B33-D5F2-F641-8774-536493BA91FB}" type="datetimeFigureOut">
              <a:rPr lang="es-ES_tradnl" smtClean="0"/>
              <a:pPr/>
              <a:t>04/03/2011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D61E1-E5FF-6A40-A48F-09F1086FD31E}" type="slidenum">
              <a:rPr lang="es-ES_tradnl" smtClean="0"/>
              <a:pPr/>
              <a:t>‹Nr.›</a:t>
            </a:fld>
            <a:endParaRPr lang="es-ES_tradnl"/>
          </a:p>
        </p:txBody>
      </p:sp>
      <p:pic>
        <p:nvPicPr>
          <p:cNvPr id="9" name="Imagen 8" descr="lacnic_logo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7333" y="237835"/>
            <a:ext cx="1235604" cy="1179803"/>
          </a:xfrm>
          <a:prstGeom prst="rect">
            <a:avLst/>
          </a:prstGeom>
        </p:spPr>
      </p:pic>
      <p:cxnSp>
        <p:nvCxnSpPr>
          <p:cNvPr id="11" name="Conector recto 10"/>
          <p:cNvCxnSpPr/>
          <p:nvPr/>
        </p:nvCxnSpPr>
        <p:spPr>
          <a:xfrm>
            <a:off x="209248" y="5993118"/>
            <a:ext cx="7136190" cy="158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rot="5400000" flipH="1" flipV="1">
            <a:off x="-2148682" y="3731948"/>
            <a:ext cx="5093230" cy="158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2634" y="274638"/>
            <a:ext cx="6352413" cy="1437692"/>
          </a:xfrm>
        </p:spPr>
        <p:txBody>
          <a:bodyPr/>
          <a:lstStyle/>
          <a:p>
            <a:r>
              <a:rPr lang="en-US" dirty="0" err="1" smtClean="0"/>
              <a:t>Asignaciones</a:t>
            </a:r>
            <a:r>
              <a:rPr lang="en-US" dirty="0" smtClean="0"/>
              <a:t> y </a:t>
            </a:r>
            <a:r>
              <a:rPr lang="en-US" dirty="0" err="1" smtClean="0"/>
              <a:t>Ruteo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IPv6 (LAC y CO) </a:t>
            </a:r>
            <a:endParaRPr lang="en-US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311737"/>
              </p:ext>
            </p:extLst>
          </p:nvPr>
        </p:nvGraphicFramePr>
        <p:xfrm>
          <a:off x="1162553" y="1712330"/>
          <a:ext cx="6578600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750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Asignaciones</a:t>
            </a:r>
            <a:r>
              <a:rPr lang="en-US" dirty="0" smtClean="0"/>
              <a:t> y </a:t>
            </a:r>
            <a:r>
              <a:rPr lang="en-US" dirty="0" err="1" smtClean="0"/>
              <a:t>Ruteo</a:t>
            </a:r>
            <a:r>
              <a:rPr lang="en-US" dirty="0" smtClean="0"/>
              <a:t> CO</a:t>
            </a:r>
            <a:endParaRPr lang="en-US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960022"/>
              </p:ext>
            </p:extLst>
          </p:nvPr>
        </p:nvGraphicFramePr>
        <p:xfrm>
          <a:off x="1282700" y="1626524"/>
          <a:ext cx="6578600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493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Asignaciones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País</a:t>
            </a:r>
            <a:endParaRPr lang="en-US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223168"/>
              </p:ext>
            </p:extLst>
          </p:nvPr>
        </p:nvGraphicFramePr>
        <p:xfrm>
          <a:off x="1031874" y="1196975"/>
          <a:ext cx="7483173" cy="4775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838915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LacnicXIV">
  <a:themeElements>
    <a:clrScheme name="Códice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templateLacnicXIV.potx</Template>
  <TotalTime>2093</TotalTime>
  <Words>10</Words>
  <Application>Microsoft Macintosh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templateLacnicXIV</vt:lpstr>
      <vt:lpstr>Asignaciones y Ruteo  IPv6 (LAC y CO) </vt:lpstr>
      <vt:lpstr>Asignaciones y Ruteo CO</vt:lpstr>
      <vt:lpstr>Asignaciones por País</vt:lpstr>
    </vt:vector>
  </TitlesOfParts>
  <Company>LACNIC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Arturo Servin</dc:creator>
  <cp:lastModifiedBy>Arturo Servin</cp:lastModifiedBy>
  <cp:revision>37</cp:revision>
  <dcterms:created xsi:type="dcterms:W3CDTF">2010-11-08T16:23:19Z</dcterms:created>
  <dcterms:modified xsi:type="dcterms:W3CDTF">2011-03-05T00:34:18Z</dcterms:modified>
</cp:coreProperties>
</file>